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embeddedFontLst>
    <p:embeddedFont>
      <p:font typeface="Tahoma" pitchFamily="34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sXsR7ElyP/tWIl5V0pfsgCkxD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720" y="33718"/>
            <a:ext cx="5231015" cy="393033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79512" y="4221088"/>
            <a:ext cx="919886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800"/>
              <a:buFont typeface="Tahoma"/>
              <a:buNone/>
            </a:pPr>
            <a:r>
              <a:rPr lang="tr-TR" sz="4800" b="1">
                <a:solidFill>
                  <a:srgbClr val="244061"/>
                </a:solidFill>
                <a:latin typeface="Tahoma"/>
                <a:ea typeface="Tahoma"/>
                <a:cs typeface="Tahoma"/>
                <a:sym typeface="Tahoma"/>
              </a:rPr>
              <a:t>MERSİN YENİŞEHİR </a:t>
            </a:r>
            <a:br>
              <a:rPr lang="tr-TR" sz="4800" b="1">
                <a:solidFill>
                  <a:srgbClr val="24406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tr-TR" sz="4800" b="1">
                <a:solidFill>
                  <a:srgbClr val="244061"/>
                </a:solidFill>
                <a:latin typeface="Tahoma"/>
                <a:ea typeface="Tahoma"/>
                <a:cs typeface="Tahoma"/>
                <a:sym typeface="Tahoma"/>
              </a:rPr>
              <a:t>YUNUS EMRE İMAM HATİP ORTAOKULU</a:t>
            </a:r>
            <a:br>
              <a:rPr lang="tr-TR" sz="4800" b="1">
                <a:solidFill>
                  <a:srgbClr val="24406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tr-TR" sz="4800" b="1">
                <a:solidFill>
                  <a:srgbClr val="244061"/>
                </a:solidFill>
                <a:latin typeface="Tahoma"/>
                <a:ea typeface="Tahoma"/>
                <a:cs typeface="Tahoma"/>
                <a:sym typeface="Tahoma"/>
              </a:rPr>
              <a:t> OKULUM TEMİZ SUNUSU</a:t>
            </a:r>
            <a:endParaRPr sz="4800" b="1">
              <a:solidFill>
                <a:srgbClr val="24406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9393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959"/>
              <a:buFont typeface="Calibri"/>
              <a:buNone/>
            </a:pPr>
            <a:r>
              <a:rPr lang="tr-TR" sz="3959" b="1">
                <a:solidFill>
                  <a:srgbClr val="244061"/>
                </a:solidFill>
              </a:rPr>
              <a:t>Her Katta Atık Maske, Eldiven Çöp Kutusu ve Yerlerde Mesafe İkaz Görselleri</a:t>
            </a:r>
            <a:endParaRPr sz="3959" b="1">
              <a:solidFill>
                <a:srgbClr val="244061"/>
              </a:solidFill>
            </a:endParaRPr>
          </a:p>
        </p:txBody>
      </p:sp>
      <p:pic>
        <p:nvPicPr>
          <p:cNvPr id="145" name="Google Shape;145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700808"/>
            <a:ext cx="3960439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1708361"/>
            <a:ext cx="3672408" cy="424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alibri"/>
              <a:buNone/>
            </a:pPr>
            <a:r>
              <a:rPr lang="tr-TR" b="1">
                <a:solidFill>
                  <a:srgbClr val="244061"/>
                </a:solidFill>
              </a:rPr>
              <a:t>Sınıf, Bina Temizlik ve Dezenfekte İşlemlerimiz</a:t>
            </a:r>
            <a:endParaRPr b="1">
              <a:solidFill>
                <a:srgbClr val="244061"/>
              </a:solidFill>
            </a:endParaRPr>
          </a:p>
        </p:txBody>
      </p:sp>
      <p:pic>
        <p:nvPicPr>
          <p:cNvPr id="152" name="Google Shape;152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>
            <a:spLocks noGrp="1"/>
          </p:cNvSpPr>
          <p:nvPr>
            <p:ph type="title"/>
          </p:nvPr>
        </p:nvSpPr>
        <p:spPr>
          <a:xfrm>
            <a:off x="-177150" y="242450"/>
            <a:ext cx="9498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sz="4200" b="1">
                <a:solidFill>
                  <a:srgbClr val="1C4587"/>
                </a:solidFill>
              </a:rPr>
              <a:t>Yunus Emre İmam Hatip Ortaokulu Sunar</a:t>
            </a:r>
            <a:endParaRPr sz="4200" b="1">
              <a:solidFill>
                <a:srgbClr val="1C4587"/>
              </a:solidFill>
            </a:endParaRPr>
          </a:p>
        </p:txBody>
      </p:sp>
      <p:pic>
        <p:nvPicPr>
          <p:cNvPr id="165" name="Google Shape;165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3473" y="1600200"/>
            <a:ext cx="8057054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alibri"/>
              <a:buNone/>
            </a:pPr>
            <a:r>
              <a:rPr lang="tr-TR" b="1">
                <a:solidFill>
                  <a:srgbClr val="244061"/>
                </a:solidFill>
              </a:rPr>
              <a:t>Bilgilendirme Panomuz</a:t>
            </a:r>
            <a:endParaRPr b="1">
              <a:solidFill>
                <a:srgbClr val="244061"/>
              </a:solidFill>
            </a:endParaRPr>
          </a:p>
        </p:txBody>
      </p:sp>
      <p:pic>
        <p:nvPicPr>
          <p:cNvPr id="91" name="Google Shape;91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179512" y="0"/>
            <a:ext cx="90113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959"/>
              <a:buFont typeface="Calibri"/>
              <a:buNone/>
            </a:pPr>
            <a:r>
              <a:rPr lang="tr-TR" sz="3959" b="1">
                <a:solidFill>
                  <a:srgbClr val="244061"/>
                </a:solidFill>
              </a:rPr>
              <a:t>Bütün Kapılarda Bilgilendirme Yazılarımız</a:t>
            </a:r>
            <a:endParaRPr sz="3959" b="1">
              <a:solidFill>
                <a:srgbClr val="244061"/>
              </a:solidFill>
            </a:endParaRPr>
          </a:p>
        </p:txBody>
      </p:sp>
      <p:pic>
        <p:nvPicPr>
          <p:cNvPr id="97" name="Google Shape;97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135246"/>
            <a:ext cx="3600400" cy="2835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8721" y="1179230"/>
            <a:ext cx="3744416" cy="275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3968" y="3996556"/>
            <a:ext cx="3755760" cy="27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544" y="4005064"/>
            <a:ext cx="3600399" cy="2707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959"/>
              <a:buFont typeface="Calibri"/>
              <a:buNone/>
            </a:pPr>
            <a:r>
              <a:rPr lang="tr-TR" sz="3959" b="1">
                <a:solidFill>
                  <a:srgbClr val="244061"/>
                </a:solidFill>
              </a:rPr>
              <a:t>Güvenlik Kontrolünde Dezenfektan ve Ateşölçer Uygulamamız</a:t>
            </a:r>
            <a:endParaRPr sz="3959" b="1">
              <a:solidFill>
                <a:srgbClr val="244061"/>
              </a:solidFill>
            </a:endParaRPr>
          </a:p>
        </p:txBody>
      </p:sp>
      <p:pic>
        <p:nvPicPr>
          <p:cNvPr id="106" name="Google Shape;106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-482950" y="339050"/>
            <a:ext cx="10045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959"/>
              <a:buFont typeface="Calibri"/>
              <a:buNone/>
            </a:pPr>
            <a:r>
              <a:rPr lang="tr-TR" sz="3359" b="1">
                <a:solidFill>
                  <a:srgbClr val="244061"/>
                </a:solidFill>
              </a:rPr>
              <a:t>Öğrenci ve Misafirler İçin Peçete,  Dezenfektan ve </a:t>
            </a:r>
            <a:br>
              <a:rPr lang="tr-TR" sz="3359" b="1">
                <a:solidFill>
                  <a:srgbClr val="244061"/>
                </a:solidFill>
              </a:rPr>
            </a:br>
            <a:r>
              <a:rPr lang="tr-TR" sz="3359" b="1">
                <a:solidFill>
                  <a:srgbClr val="244061"/>
                </a:solidFill>
              </a:rPr>
              <a:t>Ateş Ölçerimiz Bulunmaktadır</a:t>
            </a:r>
            <a:endParaRPr sz="3359" b="1">
              <a:solidFill>
                <a:srgbClr val="244061"/>
              </a:solidFill>
            </a:endParaRPr>
          </a:p>
        </p:txBody>
      </p:sp>
      <p:pic>
        <p:nvPicPr>
          <p:cNvPr id="112" name="Google Shape;112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91145" y="1710501"/>
            <a:ext cx="6761700" cy="507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alibri"/>
              <a:buNone/>
            </a:pPr>
            <a:r>
              <a:rPr lang="tr-TR" b="1">
                <a:solidFill>
                  <a:srgbClr val="244061"/>
                </a:solidFill>
              </a:rPr>
              <a:t>Atık Kutularımız</a:t>
            </a:r>
            <a:endParaRPr b="1">
              <a:solidFill>
                <a:srgbClr val="244061"/>
              </a:solidFill>
            </a:endParaRPr>
          </a:p>
        </p:txBody>
      </p:sp>
      <p:pic>
        <p:nvPicPr>
          <p:cNvPr id="118" name="Google Shape;118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959"/>
              <a:buFont typeface="Calibri"/>
              <a:buNone/>
            </a:pPr>
            <a:r>
              <a:rPr lang="tr-TR" sz="3959" b="1">
                <a:solidFill>
                  <a:srgbClr val="244061"/>
                </a:solidFill>
              </a:rPr>
              <a:t>Her İki Bina ve Katlarında Dezenfektanlarımız</a:t>
            </a:r>
            <a:endParaRPr sz="3959" b="1">
              <a:solidFill>
                <a:srgbClr val="244061"/>
              </a:solidFill>
            </a:endParaRPr>
          </a:p>
        </p:txBody>
      </p:sp>
      <p:pic>
        <p:nvPicPr>
          <p:cNvPr id="124" name="Google Shape;1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758384"/>
            <a:ext cx="8250250" cy="463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1"/>
          <p:cNvSpPr txBox="1">
            <a:spLocks noGrp="1"/>
          </p:cNvSpPr>
          <p:nvPr>
            <p:ph type="body" idx="1"/>
          </p:nvPr>
        </p:nvSpPr>
        <p:spPr>
          <a:xfrm>
            <a:off x="457200" y="1625950"/>
            <a:ext cx="8229600" cy="4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205680" y="332656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959"/>
              <a:buFont typeface="Calibri"/>
              <a:buNone/>
            </a:pPr>
            <a:r>
              <a:rPr lang="tr-TR" sz="3959" b="1">
                <a:solidFill>
                  <a:srgbClr val="244061"/>
                </a:solidFill>
              </a:rPr>
              <a:t>Her Katta Dezenfektan ve Maske Uyarılarımız</a:t>
            </a:r>
            <a:endParaRPr sz="3959" b="1">
              <a:solidFill>
                <a:srgbClr val="244061"/>
              </a:solidFill>
            </a:endParaRPr>
          </a:p>
        </p:txBody>
      </p:sp>
      <p:pic>
        <p:nvPicPr>
          <p:cNvPr id="131" name="Google Shape;131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529" y="1700808"/>
            <a:ext cx="4032448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984" y="1700808"/>
            <a:ext cx="4464496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alibri"/>
              <a:buNone/>
            </a:pPr>
            <a:r>
              <a:rPr lang="tr-TR" b="1">
                <a:solidFill>
                  <a:srgbClr val="244061"/>
                </a:solidFill>
              </a:rPr>
              <a:t>Sınıf Kapılarında Hijyen Uyarıları</a:t>
            </a:r>
            <a:endParaRPr b="1">
              <a:solidFill>
                <a:srgbClr val="244061"/>
              </a:solidFill>
            </a:endParaRPr>
          </a:p>
        </p:txBody>
      </p:sp>
      <p:pic>
        <p:nvPicPr>
          <p:cNvPr id="138" name="Google Shape;138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844824"/>
            <a:ext cx="4076270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9992" y="1844824"/>
            <a:ext cx="4392488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PresentationFormat>Ekran Gösterisi (4:3)</PresentationFormat>
  <Paragraphs>12</Paragraphs>
  <Slides>12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Tahoma</vt:lpstr>
      <vt:lpstr>Calibri</vt:lpstr>
      <vt:lpstr>Ofis Teması</vt:lpstr>
      <vt:lpstr>MERSİN YENİŞEHİR  YUNUS EMRE İMAM HATİP ORTAOKULU  OKULUM TEMİZ SUNUSU</vt:lpstr>
      <vt:lpstr>Bilgilendirme Panomuz</vt:lpstr>
      <vt:lpstr>Bütün Kapılarda Bilgilendirme Yazılarımız</vt:lpstr>
      <vt:lpstr>Güvenlik Kontrolünde Dezenfektan ve Ateşölçer Uygulamamız</vt:lpstr>
      <vt:lpstr>Öğrenci ve Misafirler İçin Peçete,  Dezenfektan ve  Ateş Ölçerimiz Bulunmaktadır</vt:lpstr>
      <vt:lpstr>Atık Kutularımız</vt:lpstr>
      <vt:lpstr>Her İki Bina ve Katlarında Dezenfektanlarımız</vt:lpstr>
      <vt:lpstr>Her Katta Dezenfektan ve Maske Uyarılarımız</vt:lpstr>
      <vt:lpstr>Sınıf Kapılarında Hijyen Uyarıları</vt:lpstr>
      <vt:lpstr>Her Katta Atık Maske, Eldiven Çöp Kutusu ve Yerlerde Mesafe İkaz Görselleri</vt:lpstr>
      <vt:lpstr>Sınıf, Bina Temizlik ve Dezenfekte İşlemlerimiz</vt:lpstr>
      <vt:lpstr>Yunus Emre İmam Hatip Ortaokulu Sunar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MERSİN YENİŞEHİR  YUNUS EMRE İMAM HATİP ORTAOKULU  OKULUM TEMİZ SUNUSU</dc:title>
  <dc:creator>F.Gülcan</dc:creator>
  <cp:lastModifiedBy>İDARE</cp:lastModifiedBy>
  <cp:revision>1</cp:revision>
  <dcterms:created xsi:type="dcterms:W3CDTF">2020-11-06T07:58:35Z</dcterms:created>
  <dcterms:modified xsi:type="dcterms:W3CDTF">2020-11-11T10:21:54Z</dcterms:modified>
</cp:coreProperties>
</file>